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79" r:id="rId6"/>
    <p:sldId id="261" r:id="rId7"/>
    <p:sldId id="274" r:id="rId8"/>
    <p:sldId id="280" r:id="rId9"/>
    <p:sldId id="281" r:id="rId10"/>
    <p:sldId id="275" r:id="rId11"/>
    <p:sldId id="263" r:id="rId12"/>
    <p:sldId id="264" r:id="rId13"/>
    <p:sldId id="265" r:id="rId14"/>
    <p:sldId id="276" r:id="rId15"/>
    <p:sldId id="278" r:id="rId16"/>
    <p:sldId id="267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n@hms-livgidromash.ru" TargetMode="External"/><Relationship Id="rId2" Type="http://schemas.openxmlformats.org/officeDocument/2006/relationships/hyperlink" Target="mailto:sbyt@hms-livgidromash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mailto:gev@hms-livgidromash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76868"/>
            <a:ext cx="9086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 лет на рынке вибрационных насосов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Users\savkov\Pictures\dsc01755_ob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4754"/>
            <a:ext cx="6074428" cy="36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Производственный </a:t>
            </a:r>
            <a:r>
              <a:rPr lang="ru-RU" sz="2400" b="1" dirty="0"/>
              <a:t>процесс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(сборка и испытание)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1311"/>
            <a:ext cx="3528391" cy="218905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93" y="3356992"/>
            <a:ext cx="3537028" cy="22827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28" y="2204864"/>
            <a:ext cx="3287445" cy="24002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92092"/>
            <a:ext cx="3096344" cy="26338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6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Складское хранение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6" y="2060848"/>
            <a:ext cx="3168352" cy="2334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32" y="3099127"/>
            <a:ext cx="3131829" cy="26899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30" y="2060848"/>
            <a:ext cx="3526403" cy="23048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53" y="3544095"/>
            <a:ext cx="3252726" cy="2223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Отгрузка собственным автопарком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1026" name="Picture 2" descr="C:\Users\savkov\Desktop\i7LZZ14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6" y="2060848"/>
            <a:ext cx="3203054" cy="2065835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00" y="3127014"/>
            <a:ext cx="3629407" cy="26782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avkov\Desktop\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4" y="1700808"/>
            <a:ext cx="2814977" cy="19648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vkov\Desktop\large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53" y="3331433"/>
            <a:ext cx="2706811" cy="2158203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Отгрузка транспортными компаниями и контейнерами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69333"/>
            <a:ext cx="2038350" cy="1485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22" y="2169333"/>
            <a:ext cx="2357934" cy="1650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225397" cy="1803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02124"/>
            <a:ext cx="1368152" cy="1820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93" y="4018141"/>
            <a:ext cx="1527606" cy="1527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46" y="3819885"/>
            <a:ext cx="2190059" cy="219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Сертификаты соответствия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1"/>
            <a:ext cx="253406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1"/>
            <a:ext cx="251325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3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Свидетельство на товарный знак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2052" name="Picture 4" descr="C:\Users\savkov\Desktop\для презентации\img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25016"/>
            <a:ext cx="2025879" cy="30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vkov\Desktop\для презентации\img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41854"/>
            <a:ext cx="1985657" cy="30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vkov\Desktop\для презентации\img1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82520"/>
            <a:ext cx="2141675" cy="30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Широкая дилерская сеть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3074" name="Picture 2" descr="C:\Users\savkov\Desktop\для презентации\map_8000px_russia_with_crimea_and_sevastopol сссссссrrr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2" y="2060848"/>
            <a:ext cx="688602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Контакты и схема проезда к АО «ГМС ЛИВГИДРОМАШ»</a:t>
            </a:r>
          </a:p>
          <a:p>
            <a:pPr algn="ctr"/>
            <a:r>
              <a:rPr lang="ru-RU" sz="1600" dirty="0" smtClean="0"/>
              <a:t>303851, РФ, Орловская область, г. Ливны, улица Мира, д. 231 (Площадка №</a:t>
            </a:r>
            <a:r>
              <a:rPr lang="ru-RU" sz="1600" dirty="0"/>
              <a:t>2</a:t>
            </a:r>
            <a:r>
              <a:rPr lang="ru-RU" sz="1600" dirty="0" smtClean="0"/>
              <a:t>)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 smtClean="0"/>
              <a:t>широта 52.401328</a:t>
            </a:r>
            <a:r>
              <a:rPr lang="ru-RU" sz="1600" dirty="0"/>
              <a:t>, долгота </a:t>
            </a:r>
            <a:r>
              <a:rPr lang="ru-RU" sz="1600" dirty="0" smtClean="0"/>
              <a:t>37.557079)</a:t>
            </a:r>
          </a:p>
          <a:p>
            <a:pPr algn="ctr"/>
            <a:r>
              <a:rPr lang="ru-RU" sz="1600" dirty="0" smtClean="0"/>
              <a:t>303851</a:t>
            </a:r>
            <a:r>
              <a:rPr lang="ru-RU" sz="1600" dirty="0"/>
              <a:t>, РФ, Орловская область, г. Ливны, улица </a:t>
            </a:r>
            <a:r>
              <a:rPr lang="ru-RU" sz="1600" dirty="0" smtClean="0"/>
              <a:t>Кирова, д.71(Площадка №1)</a:t>
            </a:r>
          </a:p>
          <a:p>
            <a:pPr algn="ctr"/>
            <a:r>
              <a:rPr lang="ru-RU" sz="1600" dirty="0" smtClean="0"/>
              <a:t>(широта 52.428422, долгота 37.601248)</a:t>
            </a:r>
            <a:endParaRPr lang="ru-RU" b="1" dirty="0"/>
          </a:p>
          <a:p>
            <a:pPr algn="r"/>
            <a:r>
              <a:rPr lang="ru-RU" b="1" dirty="0" smtClean="0"/>
              <a:t>                                                                                        </a:t>
            </a:r>
            <a:r>
              <a:rPr lang="ru-RU" b="1" u="sng" dirty="0" smtClean="0"/>
              <a:t>Телефоны:</a:t>
            </a:r>
          </a:p>
          <a:p>
            <a:pPr algn="r"/>
            <a:r>
              <a:rPr lang="ru-RU" dirty="0" smtClean="0"/>
              <a:t>(48677)7-81-35</a:t>
            </a:r>
          </a:p>
          <a:p>
            <a:pPr algn="r"/>
            <a:r>
              <a:rPr lang="ru-RU" dirty="0"/>
              <a:t>(</a:t>
            </a:r>
            <a:r>
              <a:rPr lang="ru-RU" dirty="0" smtClean="0"/>
              <a:t>48677)7-80-19</a:t>
            </a:r>
          </a:p>
          <a:p>
            <a:pPr algn="r"/>
            <a:r>
              <a:rPr lang="ru-RU" dirty="0"/>
              <a:t>(</a:t>
            </a:r>
            <a:r>
              <a:rPr lang="ru-RU" dirty="0" smtClean="0"/>
              <a:t>48677)7-80-26</a:t>
            </a:r>
            <a:endParaRPr lang="ru-RU" dirty="0"/>
          </a:p>
          <a:p>
            <a:pPr algn="r"/>
            <a:r>
              <a:rPr lang="ru-RU" dirty="0"/>
              <a:t>(</a:t>
            </a:r>
            <a:r>
              <a:rPr lang="ru-RU" dirty="0" smtClean="0"/>
              <a:t>48677)7-80-01</a:t>
            </a:r>
            <a:endParaRPr lang="ru-RU" dirty="0"/>
          </a:p>
          <a:p>
            <a:pPr algn="r"/>
            <a:r>
              <a:rPr lang="ru-RU" dirty="0"/>
              <a:t>(</a:t>
            </a:r>
            <a:r>
              <a:rPr lang="ru-RU" dirty="0" smtClean="0"/>
              <a:t>48677)7-80-27</a:t>
            </a:r>
          </a:p>
          <a:p>
            <a:pPr algn="r"/>
            <a:endParaRPr lang="ru-RU" dirty="0"/>
          </a:p>
          <a:p>
            <a:pPr algn="r"/>
            <a:r>
              <a:rPr lang="en-US" b="1" u="sng" dirty="0" smtClean="0"/>
              <a:t>E-mail:</a:t>
            </a:r>
          </a:p>
          <a:p>
            <a:pPr algn="r"/>
            <a:r>
              <a:rPr lang="en-US" dirty="0" smtClean="0">
                <a:hlinkClick r:id="rId2"/>
              </a:rPr>
              <a:t>sbyt@hms-livgidromash.ru</a:t>
            </a:r>
            <a:endParaRPr lang="en-US" dirty="0" smtClean="0"/>
          </a:p>
          <a:p>
            <a:pPr algn="r"/>
            <a:r>
              <a:rPr lang="en-US" dirty="0" smtClean="0">
                <a:hlinkClick r:id="rId3"/>
              </a:rPr>
              <a:t>san@hms-livgidromash.ru</a:t>
            </a:r>
            <a:endParaRPr lang="en-US" dirty="0" smtClean="0"/>
          </a:p>
          <a:p>
            <a:pPr algn="r"/>
            <a:r>
              <a:rPr lang="en-US" dirty="0" smtClean="0">
                <a:hlinkClick r:id="rId4"/>
              </a:rPr>
              <a:t>gev@hms-livgidromash.ru</a:t>
            </a:r>
            <a:endParaRPr lang="en-US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5" y="2852936"/>
            <a:ext cx="5280497" cy="28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ПРИМЕНЕНИЕ:</a:t>
            </a:r>
          </a:p>
          <a:p>
            <a:pPr>
              <a:buFontTx/>
              <a:buChar char="-"/>
            </a:pPr>
            <a:r>
              <a:rPr lang="ru-RU" sz="1600" b="1" dirty="0" smtClean="0"/>
              <a:t>для водоснабжения загородных домов и коттеджей питьевой водой из скважин;</a:t>
            </a:r>
          </a:p>
          <a:p>
            <a:pPr>
              <a:buFontTx/>
              <a:buChar char="-"/>
            </a:pPr>
            <a:r>
              <a:rPr lang="ru-RU" sz="1600" b="1" dirty="0" smtClean="0"/>
              <a:t>для полива и орошения сельскохозяйственных насаждений на дачных участках и частных хозяйствах с использованием воды из артезианских скважин и естественных водоемов;</a:t>
            </a:r>
          </a:p>
          <a:p>
            <a:pPr>
              <a:buFontTx/>
              <a:buChar char="-"/>
            </a:pPr>
            <a:r>
              <a:rPr lang="ru-RU" sz="1600" b="1" dirty="0" smtClean="0"/>
              <a:t>для осушения подвальных помещений, цокольных этажей частных домов от грунтовых вод.</a:t>
            </a:r>
          </a:p>
          <a:p>
            <a:pPr marL="0" indent="0">
              <a:buNone/>
            </a:pPr>
            <a:r>
              <a:rPr lang="ru-RU" sz="1600" b="1" dirty="0" smtClean="0"/>
              <a:t>ОСОБЕННОСТИ/ПРЕИМУЩЕСТВА:</a:t>
            </a:r>
          </a:p>
          <a:p>
            <a:pPr>
              <a:buFontTx/>
              <a:buChar char="-"/>
            </a:pPr>
            <a:r>
              <a:rPr lang="ru-RU" sz="1600" b="1" dirty="0" smtClean="0"/>
              <a:t>медная обмотка с увеличенным количеством витком позволяет насосам работать в продолжительном режиме без перегрева;</a:t>
            </a:r>
          </a:p>
          <a:p>
            <a:pPr>
              <a:buFontTx/>
              <a:buChar char="-"/>
            </a:pPr>
            <a:r>
              <a:rPr lang="ru-RU" sz="1600" b="1" dirty="0" smtClean="0"/>
              <a:t>высокая производительность – до 1,8м</a:t>
            </a:r>
            <a:r>
              <a:rPr lang="ru-RU" sz="1600" b="1" baseline="30000" dirty="0" smtClean="0"/>
              <a:t>3</a:t>
            </a:r>
            <a:r>
              <a:rPr lang="ru-RU" sz="1600" b="1" dirty="0" smtClean="0"/>
              <a:t>/ч при работе без напора расширяет область применения насосов, позволяя использовать их при откачке затапливаемых помещений и поливе;</a:t>
            </a:r>
          </a:p>
          <a:p>
            <a:pPr>
              <a:buFontTx/>
              <a:buChar char="-"/>
            </a:pPr>
            <a:r>
              <a:rPr lang="ru-RU" sz="1600" b="1" dirty="0" smtClean="0"/>
              <a:t>выпускаемый широкий типоразмерный ряд электронасосов (с верхним или нижним забором, с защитой, с различными длинами комплектуемых шнуров питания) позволяет удовлетворять практически любые запросы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3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Схемы сборки вибрационных насосов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32856"/>
            <a:ext cx="2611476" cy="32403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3" y="2132856"/>
            <a:ext cx="2304256" cy="31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98" y="2132856"/>
            <a:ext cx="2352195" cy="31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Производственный процесс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algn="ctr"/>
            <a:r>
              <a:rPr lang="en-US" sz="2400" b="1" dirty="0" smtClean="0"/>
              <a:t>(</a:t>
            </a:r>
            <a:r>
              <a:rPr lang="ru-RU" sz="2400" b="1" dirty="0" smtClean="0"/>
              <a:t>намотка катушек)</a:t>
            </a:r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1026" name="Picture 2" descr="C:\Users\savkov\Desktop\14 02 2017\_DSC1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5650"/>
            <a:ext cx="2520280" cy="2348079"/>
          </a:xfrm>
          <a:prstGeom prst="rect">
            <a:avLst/>
          </a:prstGeom>
          <a:noFill/>
          <a:ln w="73025">
            <a:solidFill>
              <a:schemeClr val="bg1">
                <a:lumMod val="95000"/>
                <a:alpha val="82000"/>
              </a:schemeClr>
            </a:solidFill>
          </a:ln>
          <a:effectLst>
            <a:glow>
              <a:schemeClr val="bg1">
                <a:lumMod val="95000"/>
              </a:schemeClr>
            </a:glow>
            <a:reflection endPos="0" dist="50800" dir="5400000" sy="-100000" algn="bl" rotWithShape="0"/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vkov\Desktop\14 02 2017\_DSC1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56" y="2276873"/>
            <a:ext cx="2425868" cy="2570502"/>
          </a:xfrm>
          <a:prstGeom prst="rect">
            <a:avLst/>
          </a:prstGeom>
          <a:noFill/>
          <a:effectLst>
            <a:reflection endPos="0" dir="5400000" sy="-100000" algn="bl" rotWithShape="0"/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vkov\Desktop\14 02 2017\_DSC1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85650"/>
            <a:ext cx="2845754" cy="2643995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vkov\Desktop\14 02 2017\_DSC1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94" y="2472942"/>
            <a:ext cx="3469478" cy="232421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Производственный </a:t>
            </a:r>
            <a:r>
              <a:rPr lang="ru-RU" sz="2400" b="1" dirty="0"/>
              <a:t>процесс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(изготовление якорей)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5992"/>
            <a:ext cx="2841928" cy="22442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8587"/>
            <a:ext cx="3096344" cy="25269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75" y="3284984"/>
            <a:ext cx="3233616" cy="24552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55814"/>
            <a:ext cx="3022762" cy="25691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481231"/>
            <a:ext cx="3623082" cy="2489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4154984"/>
          </a:xfrm>
          <a:prstGeom prst="rect">
            <a:avLst/>
          </a:prstGeom>
          <a:effectLst>
            <a:softEdge rad="254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Производственный </a:t>
            </a:r>
            <a:r>
              <a:rPr lang="ru-RU" sz="2400" b="1" dirty="0"/>
              <a:t>процесс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(изготовление якорей)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07490"/>
            <a:ext cx="3600400" cy="27749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1231"/>
            <a:ext cx="4057674" cy="2256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Производственный </a:t>
            </a:r>
            <a:r>
              <a:rPr lang="ru-RU" sz="2400" b="1" dirty="0"/>
              <a:t>процесс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(высокотемпературная сушка компаунда)</a:t>
            </a:r>
            <a:endParaRPr lang="ru-RU" sz="2400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2050" name="Picture 2" descr="C:\Users\savkov\Desktop\14 02 2017\_DSC1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96951"/>
            <a:ext cx="3388570" cy="2768435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vkov\Desktop\14 02 2017\_DSC1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17966"/>
            <a:ext cx="2892609" cy="2382064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vkov\Desktop\14 02 2017\_DSC1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83" y="3789040"/>
            <a:ext cx="3997209" cy="2088232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vkov\Desktop\14 02 2017\_DSC15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7966"/>
            <a:ext cx="3129748" cy="2307178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Производственный </a:t>
            </a:r>
            <a:r>
              <a:rPr lang="ru-RU" sz="2400" b="1" dirty="0"/>
              <a:t>процесс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(подготовка к сборке)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2457022"/>
            <a:ext cx="3095388" cy="22105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425002"/>
            <a:ext cx="4608512" cy="22147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70" y="2277247"/>
            <a:ext cx="3923481" cy="25700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0648"/>
            <a:ext cx="2663082" cy="26328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62" y="2420888"/>
            <a:ext cx="3786736" cy="2612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356992"/>
            <a:ext cx="3602049" cy="2318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9753" y="620688"/>
            <a:ext cx="338452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ВИБРАЦИОННЫЕ НАСОСЫ</a:t>
            </a:r>
            <a:endParaRPr lang="ru-RU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5"/>
            <a:ext cx="35283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АО «ГМС ЛИВГИДРОМАШ»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809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</a:t>
            </a:r>
            <a:r>
              <a:rPr lang="ru-RU" sz="2400" b="1" dirty="0"/>
              <a:t>Производственный процесс </a:t>
            </a:r>
          </a:p>
          <a:p>
            <a:pPr algn="ctr"/>
            <a:r>
              <a:rPr lang="ru-RU" sz="2400" b="1" dirty="0"/>
              <a:t>(сборка и испытание)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2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406</Words>
  <Application>Microsoft Office PowerPoint</Application>
  <PresentationFormat>Экран (4:3)</PresentationFormat>
  <Paragraphs>228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Савков Александр Александрович</dc:creator>
  <cp:lastModifiedBy>Савков</cp:lastModifiedBy>
  <cp:revision>35</cp:revision>
  <dcterms:created xsi:type="dcterms:W3CDTF">2017-02-14T06:40:37Z</dcterms:created>
  <dcterms:modified xsi:type="dcterms:W3CDTF">2017-03-06T06:22:15Z</dcterms:modified>
</cp:coreProperties>
</file>